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2" r:id="rId11"/>
    <p:sldId id="273" r:id="rId12"/>
    <p:sldId id="266" r:id="rId13"/>
    <p:sldId id="275" r:id="rId14"/>
    <p:sldId id="276" r:id="rId15"/>
    <p:sldId id="268" r:id="rId16"/>
    <p:sldId id="269" r:id="rId17"/>
    <p:sldId id="270" r:id="rId18"/>
    <p:sldId id="279" r:id="rId19"/>
    <p:sldId id="271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207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op basis van de voor-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achterkant en aanwijzingen in het boek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voorspellen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wat voor soort boek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‘Vriendschap is alles’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is en wat het schrijfdoel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auteur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is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wat we al weten over vriendschap.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op basis van de illustraties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kopjes een voorspelling doen over wat we gaan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leren over vriendschap.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voorspellen welke redenen mensen hebben voor een vriendschap.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01" y="3837385"/>
            <a:ext cx="1805724" cy="24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1016465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2852363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53 t/m 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7673" y="1131882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349637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1633962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235" y="496809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435489" y="1089094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schrijfopdracht</a:t>
            </a:r>
          </a:p>
          <a:p>
            <a:pPr marL="352425" lvl="0" indent="-342900">
              <a:buFont typeface="Wingdings" panose="05000000000000000000" pitchFamily="2" charset="2"/>
              <a:buChar char="Ø"/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3548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5499" y="3795823"/>
            <a:ext cx="3139979" cy="205400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uitleggen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1661731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251" y="401061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276" y="1990726"/>
            <a:ext cx="1805724" cy="24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83 t/m 101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maken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2174325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334699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07109" y="986424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de opdracht door en bedenk FAQ-vragen.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Antwoorden op de vragen bedenken.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112313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29208" y="2449646"/>
            <a:ext cx="3696957" cy="296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Terugblik op de voorspelling</a:t>
            </a:r>
          </a:p>
          <a:p>
            <a:pPr marL="28575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Inleveren teamwoordenboek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917388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4" y="1449388"/>
            <a:ext cx="11041669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FAQ maken over vriendschap.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2619" y="1990726"/>
            <a:ext cx="1805724" cy="24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6000" y="1449388"/>
            <a:ext cx="10799388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afmaken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FAQ over vriendschap maken en uitwerken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Illustratie/versiering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Overleg hoe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jullie één of twee FAQ gaan presenteren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FAQ presenteren aan de groep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86195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Schrijfopdracht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567666" y="3046068"/>
            <a:ext cx="3369158" cy="26996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2303469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4" y="4185704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253" y="532655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791807" y="50400"/>
            <a:ext cx="7174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76994" y="988155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2"/>
          <p:cNvSpPr txBox="1"/>
          <p:nvPr/>
        </p:nvSpPr>
        <p:spPr>
          <a:xfrm>
            <a:off x="776994" y="1494010"/>
            <a:ext cx="8182367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Voorspellingen bespreken en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</p:txBody>
      </p:sp>
      <p:pic>
        <p:nvPicPr>
          <p:cNvPr id="15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233" y="2601190"/>
            <a:ext cx="551985" cy="524036"/>
          </a:xfrm>
          <a:prstGeom prst="rect">
            <a:avLst/>
          </a:prstGeom>
        </p:spPr>
      </p:pic>
      <p:pic>
        <p:nvPicPr>
          <p:cNvPr id="8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535" y="3345779"/>
            <a:ext cx="3480358" cy="227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6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988" y="2028364"/>
            <a:ext cx="5255733" cy="325758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4" name="Tekstvak 17"/>
          <p:cNvSpPr txBox="1"/>
          <p:nvPr/>
        </p:nvSpPr>
        <p:spPr>
          <a:xfrm>
            <a:off x="4791807" y="50400"/>
            <a:ext cx="7174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Voorspellen nieuw boek &amp; doel van de schrijver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12"/>
          <p:cNvSpPr txBox="1"/>
          <p:nvPr/>
        </p:nvSpPr>
        <p:spPr>
          <a:xfrm>
            <a:off x="776994" y="1494010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64" y="261739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84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filosoof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bevelen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geliefde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egoïstisch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kibbelen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 handen op één buik (uitdrukking)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Studiewijzer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‘woord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betekenis’ invullen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1527" y="3301664"/>
            <a:ext cx="1972716" cy="27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11 t/m 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5999" y="1449388"/>
            <a:ext cx="5441079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bespreken/uitleggen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week,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 en 	maken.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4072082"/>
            <a:ext cx="2371346" cy="211281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17" y="2325535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136" y="4431942"/>
            <a:ext cx="2472100" cy="161711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613E373A-308B-4EC7-80D5-A49588CA5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2290471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2C2A53F8-2075-4E54-B71A-C1242E3489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871" y="496702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0807" y="3083442"/>
            <a:ext cx="3589396" cy="23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uitleggen wat het verschil is tussen liefde en vriendschap.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vraag ‘Voor welke vriendschap doe jij echt je best?’ met elkaar bespreken en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we kunnen hierbij doorvragen.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01" y="2606279"/>
            <a:ext cx="1805724" cy="24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33 t/m 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41404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248" y="461794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112" y="3542090"/>
            <a:ext cx="2715427" cy="1776283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uitleggen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van de week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7983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162106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9" y="4033787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Vriendschap is alles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vraag ‘Wat denk jij, zijn jongens- en meisjesvriendschappen anders? Zo ja,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hoe?’ met elkaar bespreken en we kunnen hierbij doorvragen.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studiewijzer ‘Cirkels van verschil en overeenkomst’ invullen voor BFF en 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gewone vriend.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601" y="2914055"/>
            <a:ext cx="1805724" cy="240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2941</TotalTime>
  <Words>1152</Words>
  <Application>Microsoft Office PowerPoint</Application>
  <PresentationFormat>Widescreen</PresentationFormat>
  <Paragraphs>290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217</cp:revision>
  <dcterms:created xsi:type="dcterms:W3CDTF">2017-07-26T14:05:48Z</dcterms:created>
  <dcterms:modified xsi:type="dcterms:W3CDTF">2022-09-01T10:35:37Z</dcterms:modified>
</cp:coreProperties>
</file>